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3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ABF4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9ABCA429-DC06-4353-DD5D-7A2CD935A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12" y="149290"/>
            <a:ext cx="8444204" cy="633548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535FFEA-2449-B97C-5F11-CB8A99E2D37F}"/>
              </a:ext>
            </a:extLst>
          </p:cNvPr>
          <p:cNvSpPr txBox="1"/>
          <p:nvPr/>
        </p:nvSpPr>
        <p:spPr>
          <a:xfrm>
            <a:off x="2771192" y="1259634"/>
            <a:ext cx="4889241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solidFill>
                  <a:srgbClr val="FFFF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পরিবেশ</a:t>
            </a:r>
            <a:r>
              <a:rPr lang="en-US" sz="2400" dirty="0">
                <a:solidFill>
                  <a:srgbClr val="FFFF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en-US" sz="2400" dirty="0" err="1">
                <a:solidFill>
                  <a:srgbClr val="FFFF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সচেতনতায়</a:t>
            </a:r>
            <a:r>
              <a:rPr lang="en-US" sz="2400" dirty="0">
                <a:solidFill>
                  <a:srgbClr val="FFFF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মানুষের</a:t>
            </a:r>
            <a:r>
              <a:rPr lang="en-US" sz="2400" dirty="0">
                <a:solidFill>
                  <a:srgbClr val="FFFF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ভূমিকা</a:t>
            </a:r>
            <a:r>
              <a:rPr lang="en-US" sz="2400" dirty="0">
                <a:solidFill>
                  <a:srgbClr val="FFFF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  </a:t>
            </a:r>
          </a:p>
          <a:p>
            <a:pPr algn="ctr"/>
            <a:endParaRPr lang="en-US" sz="1400" dirty="0">
              <a:solidFill>
                <a:srgbClr val="0070C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algn="ctr"/>
            <a:r>
              <a:rPr lang="en-US" sz="2400" dirty="0" err="1">
                <a:solidFill>
                  <a:srgbClr val="7030A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সঞ্জীব</a:t>
            </a:r>
            <a:r>
              <a:rPr lang="en-US" sz="2400" dirty="0">
                <a:solidFill>
                  <a:srgbClr val="7030A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রুইদাস</a:t>
            </a:r>
            <a:endParaRPr lang="en-US" sz="2400" dirty="0">
              <a:solidFill>
                <a:srgbClr val="7030A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algn="ctr"/>
            <a:endParaRPr lang="en-US" sz="2400" dirty="0">
              <a:solidFill>
                <a:srgbClr val="0070C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algn="ctr"/>
            <a:r>
              <a:rPr lang="en-US" sz="2400" dirty="0" err="1">
                <a:solidFill>
                  <a:srgbClr val="0070C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দর্শন</a:t>
            </a:r>
            <a:r>
              <a:rPr lang="en-US" sz="2400" dirty="0">
                <a:solidFill>
                  <a:srgbClr val="0070C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বিভাগ,চণ্ডীদাস</a:t>
            </a:r>
            <a:r>
              <a:rPr lang="en-US" sz="2400" dirty="0">
                <a:solidFill>
                  <a:srgbClr val="0070C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মহাবিদ্যালয়</a:t>
            </a:r>
            <a:r>
              <a:rPr lang="en-US" sz="2400" dirty="0">
                <a:solidFill>
                  <a:srgbClr val="0070C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3776011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E2BD0555-D748-F957-6C30-64534A19A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070" y="2831841"/>
            <a:ext cx="8108302" cy="272920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2E93B53-1DC1-D06B-7AD1-8992DDB33D52}"/>
              </a:ext>
            </a:extLst>
          </p:cNvPr>
          <p:cNvSpPr txBox="1"/>
          <p:nvPr/>
        </p:nvSpPr>
        <p:spPr>
          <a:xfrm>
            <a:off x="802433" y="1129004"/>
            <a:ext cx="821093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মানুষ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প্রাণী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গাছপালা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প্রভৃতি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সহ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সকল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প্রাণমণ্ডলই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এবং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এর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সঙ্গে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সম্পর্কিত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জড়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প্রকৃতিও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পরিবেশ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নীতিশাস্ত্রের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আলোচ্য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বিষয়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এককথায়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পরিবেশ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হল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সমতলভূমি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পাহাড়-পর্বত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সমুদ্র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বনভূমি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পশু-পক্ষী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মাটি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জল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বাতাস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ইত্যাদির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এক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সমগ্রহতা</a:t>
            </a:r>
            <a:r>
              <a:rPr lang="en-US" sz="18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endParaRPr lang="en-US" dirty="0">
              <a:solidFill>
                <a:srgbClr val="00B05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0557157A-BECC-D940-8290-AC90C397EDED}"/>
              </a:ext>
            </a:extLst>
          </p:cNvPr>
          <p:cNvSpPr txBox="1"/>
          <p:nvPr/>
        </p:nvSpPr>
        <p:spPr>
          <a:xfrm>
            <a:off x="3191068" y="472556"/>
            <a:ext cx="22673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পরিবেশ</a:t>
            </a:r>
            <a:endParaRPr lang="en-US" sz="2800" dirty="0">
              <a:solidFill>
                <a:srgbClr val="00B0F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81665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9D955B1-7B24-C12D-A72A-7EBFF77B17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12" y="3299598"/>
            <a:ext cx="7987004" cy="264216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780DB87-74C0-74DB-6E52-546C02F4306A}"/>
              </a:ext>
            </a:extLst>
          </p:cNvPr>
          <p:cNvSpPr txBox="1"/>
          <p:nvPr/>
        </p:nvSpPr>
        <p:spPr>
          <a:xfrm>
            <a:off x="863082" y="1097467"/>
            <a:ext cx="77677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এতদিন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পর্যন্ত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মানুষ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পরিবেশের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বিভিন্ন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উপাদানকে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নিজের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ক্ষুদ্র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স্বার্থে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স্বাচ্ছন্দ্যের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জীবনযাপন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করার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জন্য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যথেচ্ছভাবে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কাজে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লাগিয়েছেন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এভাবে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প্রাকৃতিক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সম্পদকে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যথেচ্ছ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ব্যবহারের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ফলে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আজ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শুধু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মানুষের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জীবন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বিপন্ন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হয়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নি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সমস্ত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জীবকুল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আজ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সঙ্কটের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মুখে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পড়েছে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endParaRPr lang="en-US" dirty="0">
              <a:solidFill>
                <a:srgbClr val="00B05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88C7705F-17CE-BAEB-BD4D-80FE1AA05000}"/>
              </a:ext>
            </a:extLst>
          </p:cNvPr>
          <p:cNvSpPr txBox="1"/>
          <p:nvPr/>
        </p:nvSpPr>
        <p:spPr>
          <a:xfrm>
            <a:off x="3135086" y="108715"/>
            <a:ext cx="36202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>
              <a:solidFill>
                <a:srgbClr val="00B0F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r>
              <a:rPr lang="en-US" sz="24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পরিবেশের</a:t>
            </a:r>
            <a:r>
              <a:rPr lang="en-US" sz="24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কেন্দ্রে</a:t>
            </a:r>
            <a:r>
              <a:rPr lang="en-US" sz="24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মানুষ</a:t>
            </a:r>
            <a:r>
              <a:rPr lang="en-US" sz="24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2400" dirty="0">
              <a:solidFill>
                <a:srgbClr val="00B0F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27222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B94C178-31AD-92A1-D1E1-32F501F84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739" y="3844212"/>
            <a:ext cx="3750906" cy="21789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1F84CD3-C644-C99B-AD1F-C74FBE8E1C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6751" y="3786430"/>
            <a:ext cx="3684037" cy="2178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6703372-AD30-C434-8A3F-765F35BC5462}"/>
              </a:ext>
            </a:extLst>
          </p:cNvPr>
          <p:cNvSpPr txBox="1"/>
          <p:nvPr/>
        </p:nvSpPr>
        <p:spPr>
          <a:xfrm>
            <a:off x="382556" y="1017037"/>
            <a:ext cx="8556172" cy="26622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kern="1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পরিবেশ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কেন্দ্রিক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নৈতিকতা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হল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মানব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জীবনের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ব্যবহারিক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নৈতিকতার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একটি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অঙ্গ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স্বরূপ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অনন্ত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কাল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ধরে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মানুষের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যথেচ্ছ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এবং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অসংযমী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ব্যবহারের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ফলে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আজ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পরিবেশের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অপূরণীয়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অবনমণ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ঘটেছে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যার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ক্ষতিকর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প্রভাব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আজ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মানুষ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তথা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সমগ্র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প্রাণীকুলের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উপর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পরতে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শুরু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করেছে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endParaRPr lang="en-US" sz="2800" dirty="0">
              <a:solidFill>
                <a:srgbClr val="00B05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3F34F4E-22D0-9B11-0D5D-02DA417475F2}"/>
              </a:ext>
            </a:extLst>
          </p:cNvPr>
          <p:cNvSpPr txBox="1"/>
          <p:nvPr/>
        </p:nvSpPr>
        <p:spPr>
          <a:xfrm>
            <a:off x="3722914" y="647705"/>
            <a:ext cx="22580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পরিবেশ</a:t>
            </a:r>
            <a:r>
              <a:rPr lang="en-US" sz="28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দূষণ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13633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B94C178-31AD-92A1-D1E1-32F501F84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739" y="3844212"/>
            <a:ext cx="3750906" cy="21789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1F84CD3-C644-C99B-AD1F-C74FBE8E1C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6751" y="3786430"/>
            <a:ext cx="3684037" cy="2178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6703372-AD30-C434-8A3F-765F35BC5462}"/>
              </a:ext>
            </a:extLst>
          </p:cNvPr>
          <p:cNvSpPr txBox="1"/>
          <p:nvPr/>
        </p:nvSpPr>
        <p:spPr>
          <a:xfrm>
            <a:off x="382556" y="1017037"/>
            <a:ext cx="8556172" cy="2477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kern="1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বিশ্বের</a:t>
            </a:r>
            <a:r>
              <a:rPr lang="en-US" sz="3200" dirty="0" smtClean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সকল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দেশ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বিশেষ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করে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শিল্পোন্নত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দেশগুলিতে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ভারি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শিল্প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স্থাপন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প্রাকৃতিক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জ্বালানীর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যথেচ্ছ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ব্যবহার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শিল্প-কারখানার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বর্জ্য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পদার্থ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নদ-নদীর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বা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জলাশয়ে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পড়া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ইত্যাদি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নানা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কারণে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দ্রুত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গতিতে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পরিবেশের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অবনমন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ঘটেছে</a:t>
            </a:r>
            <a:r>
              <a:rPr lang="en-US" sz="3200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3F34F4E-22D0-9B11-0D5D-02DA417475F2}"/>
              </a:ext>
            </a:extLst>
          </p:cNvPr>
          <p:cNvSpPr txBox="1"/>
          <p:nvPr/>
        </p:nvSpPr>
        <p:spPr>
          <a:xfrm>
            <a:off x="3722914" y="647705"/>
            <a:ext cx="22580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পরিবেশ</a:t>
            </a:r>
            <a:r>
              <a:rPr lang="en-US" sz="28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দূষণ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13633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E3BCC1E3-0303-6DEA-FDBD-EB3EC0600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327" y="3232767"/>
            <a:ext cx="4012163" cy="33173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2FF6995-23B6-7892-743A-574B7474F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1" y="3331027"/>
            <a:ext cx="3598506" cy="32190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8AEB853-A1D8-828B-712F-F21B1A090E50}"/>
              </a:ext>
            </a:extLst>
          </p:cNvPr>
          <p:cNvSpPr txBox="1"/>
          <p:nvPr/>
        </p:nvSpPr>
        <p:spPr>
          <a:xfrm>
            <a:off x="653143" y="1315616"/>
            <a:ext cx="850018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>
              <a:solidFill>
                <a:srgbClr val="00B05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পরিবেশের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বিভিন্ন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সম্পদ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রক্ষা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করার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ব্যাপারে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আমাদের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সকলকেই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সচেতনভাবে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নৈতিক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দায়িত্ব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গ্রহণ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করতে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হবে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এবং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সম্পদের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প্রতি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আমাদের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সকলেই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খুব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বেশি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যত্নশীল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ও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সংবেদনশীল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ভূমিকা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গ্রহণ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করতে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হবে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কেননা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আমরা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সকলেই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ভবিষ্য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ৎ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প্রজন্মের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কাছে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তা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করতে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নৈতিকভাবে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দায়বদ্ধ</a:t>
            </a:r>
            <a:r>
              <a:rPr lang="en-US" dirty="0">
                <a:solidFill>
                  <a:srgbClr val="00B05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endParaRPr lang="en-US" dirty="0">
              <a:solidFill>
                <a:srgbClr val="00B05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2FB345E-A4F3-441C-D780-16D1C5D7F254}"/>
              </a:ext>
            </a:extLst>
          </p:cNvPr>
          <p:cNvSpPr txBox="1"/>
          <p:nvPr/>
        </p:nvSpPr>
        <p:spPr>
          <a:xfrm>
            <a:off x="1502230" y="832370"/>
            <a:ext cx="61955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solidFill>
                  <a:srgbClr val="0070C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পরিবেশের</a:t>
            </a:r>
            <a:r>
              <a:rPr lang="en-US" sz="2400" dirty="0">
                <a:solidFill>
                  <a:srgbClr val="0070C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বিভিন্ন</a:t>
            </a:r>
            <a:r>
              <a:rPr lang="en-US" sz="2400" dirty="0">
                <a:solidFill>
                  <a:srgbClr val="0070C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 </a:t>
            </a:r>
            <a:r>
              <a:rPr lang="en-US" sz="2400" dirty="0" err="1">
                <a:solidFill>
                  <a:srgbClr val="0070C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উপাদান</a:t>
            </a:r>
            <a:r>
              <a:rPr lang="en-US" sz="2400" dirty="0">
                <a:solidFill>
                  <a:srgbClr val="0070C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সম্পর্কে</a:t>
            </a:r>
            <a:r>
              <a:rPr lang="en-US" sz="2400" dirty="0">
                <a:solidFill>
                  <a:srgbClr val="0070C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সচেতনতার</a:t>
            </a:r>
            <a:r>
              <a:rPr lang="en-US" sz="2400" dirty="0">
                <a:solidFill>
                  <a:srgbClr val="0070C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বিকাশ</a:t>
            </a:r>
            <a:endParaRPr lang="en-US" sz="2400" dirty="0">
              <a:solidFill>
                <a:srgbClr val="0070C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9885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F2DBBD6-721D-EC91-4724-7645ED943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815" y="1539551"/>
            <a:ext cx="6120883" cy="48239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860FC8B-5A29-63B0-D60D-8EC006CF8D4D}"/>
              </a:ext>
            </a:extLst>
          </p:cNvPr>
          <p:cNvSpPr txBox="1"/>
          <p:nvPr/>
        </p:nvSpPr>
        <p:spPr>
          <a:xfrm>
            <a:off x="2062065" y="608435"/>
            <a:ext cx="56730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  </a:t>
            </a:r>
            <a:r>
              <a:rPr lang="en-US" sz="28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পৃথিবীকে</a:t>
            </a:r>
            <a:r>
              <a:rPr lang="en-US" sz="28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নিজের</a:t>
            </a:r>
            <a:r>
              <a:rPr lang="en-US" sz="28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শরীর</a:t>
            </a:r>
            <a:r>
              <a:rPr lang="en-US" sz="28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ভাবনা</a:t>
            </a:r>
            <a:endParaRPr lang="en-US" sz="2800" dirty="0">
              <a:solidFill>
                <a:srgbClr val="00B0F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79594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miley Face 3">
            <a:extLst>
              <a:ext uri="{FF2B5EF4-FFF2-40B4-BE49-F238E27FC236}">
                <a16:creationId xmlns="" xmlns:a16="http://schemas.microsoft.com/office/drawing/2014/main" id="{78E5E20B-EB63-F296-207F-DAA3966D979F}"/>
              </a:ext>
            </a:extLst>
          </p:cNvPr>
          <p:cNvSpPr/>
          <p:nvPr/>
        </p:nvSpPr>
        <p:spPr>
          <a:xfrm>
            <a:off x="2929812" y="727788"/>
            <a:ext cx="4310743" cy="4814596"/>
          </a:xfrm>
          <a:prstGeom prst="smileyFace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sz="2400" dirty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algn="ctr"/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600" dirty="0" err="1">
                <a:latin typeface="Kalpurush" panose="02000600000000000000" pitchFamily="2" charset="0"/>
                <a:cs typeface="Kalpurush" panose="02000600000000000000" pitchFamily="2" charset="0"/>
              </a:rPr>
              <a:t>ধন্যবাদ</a:t>
            </a:r>
            <a:endParaRPr lang="en-US" sz="3600" dirty="0">
              <a:solidFill>
                <a:srgbClr val="00B0F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19481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</TotalTime>
  <Words>153</Words>
  <Application>Microsoft Office PowerPoint</Application>
  <PresentationFormat>Custom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sanjibruidas91@gmail.com</dc:creator>
  <cp:lastModifiedBy>pholo</cp:lastModifiedBy>
  <cp:revision>6</cp:revision>
  <dcterms:created xsi:type="dcterms:W3CDTF">2023-05-07T11:02:24Z</dcterms:created>
  <dcterms:modified xsi:type="dcterms:W3CDTF">2023-05-17T08:55:57Z</dcterms:modified>
</cp:coreProperties>
</file>